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89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3" r:id="rId15"/>
    <p:sldId id="274" r:id="rId16"/>
    <p:sldId id="275" r:id="rId17"/>
    <p:sldId id="276" r:id="rId18"/>
    <p:sldId id="279" r:id="rId19"/>
    <p:sldId id="277" r:id="rId20"/>
    <p:sldId id="278" r:id="rId21"/>
    <p:sldId id="280" r:id="rId22"/>
    <p:sldId id="281" r:id="rId23"/>
    <p:sldId id="288" r:id="rId24"/>
    <p:sldId id="282" r:id="rId25"/>
    <p:sldId id="283" r:id="rId26"/>
    <p:sldId id="284" r:id="rId27"/>
    <p:sldId id="285" r:id="rId28"/>
    <p:sldId id="286" r:id="rId29"/>
    <p:sldId id="287" r:id="rId30"/>
    <p:sldId id="290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5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3AC8A-474B-4358-BFAE-A27AB6FD35AC}" type="datetimeFigureOut">
              <a:rPr lang="ru-RU"/>
              <a:pPr>
                <a:defRPr/>
              </a:pPr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D3C48-04BC-4C69-A56C-2CFF3A004C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B327A-333A-4EA0-961D-87D8436EA6D5}" type="datetimeFigureOut">
              <a:rPr lang="ru-RU"/>
              <a:pPr>
                <a:defRPr/>
              </a:pPr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0461D-0FA7-4F78-9E68-D19A9165E1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6AE54-81DF-4FA1-BA45-5B959ACCEEFE}" type="datetimeFigureOut">
              <a:rPr lang="ru-RU"/>
              <a:pPr>
                <a:defRPr/>
              </a:pPr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A0A86-00AC-4CDA-A80F-BE47953B4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C2892-D391-4268-A230-224C6AD5E66A}" type="datetimeFigureOut">
              <a:rPr lang="ru-RU"/>
              <a:pPr>
                <a:defRPr/>
              </a:pPr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4E7B9-4719-4962-BA5F-11F5386E76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537A3-CCCC-4DB1-9E37-5934483DE795}" type="datetimeFigureOut">
              <a:rPr lang="ru-RU"/>
              <a:pPr>
                <a:defRPr/>
              </a:pPr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786A6-B5D5-4B58-B8D2-30A21F3E99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35195-0212-4D6F-A2EC-232D4ECBFDCB}" type="datetimeFigureOut">
              <a:rPr lang="ru-RU"/>
              <a:pPr>
                <a:defRPr/>
              </a:pPr>
              <a:t>11.02.2021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B7479-9988-481A-9AC8-2D42C5864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952CA-7FD3-4BCF-8A88-42110F01EBDB}" type="datetimeFigureOut">
              <a:rPr lang="ru-RU"/>
              <a:pPr>
                <a:defRPr/>
              </a:pPr>
              <a:t>11.02.2021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557F7-2197-4865-9B17-628F09B122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9570E-23DB-4C56-B0E0-043DBDB5C177}" type="datetimeFigureOut">
              <a:rPr lang="ru-RU"/>
              <a:pPr>
                <a:defRPr/>
              </a:pPr>
              <a:t>11.02.2021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DBBE-5439-4C55-93C1-D65D927609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98A08-F078-4D45-A4B0-28B0BF25CC4A}" type="datetimeFigureOut">
              <a:rPr lang="ru-RU"/>
              <a:pPr>
                <a:defRPr/>
              </a:pPr>
              <a:t>11.02.2021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4EA17-7C9A-4CFC-BF21-E327EEBB0B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B77B7-4E09-4EEC-9318-8D2B41F44683}" type="datetimeFigureOut">
              <a:rPr lang="ru-RU"/>
              <a:pPr>
                <a:defRPr/>
              </a:pPr>
              <a:t>11.02.2021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28C59-337F-4C80-8B7C-4428125860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4D63E-3638-47B7-BA24-98E9EA3DFFAD}" type="datetimeFigureOut">
              <a:rPr lang="ru-RU"/>
              <a:pPr>
                <a:defRPr/>
              </a:pPr>
              <a:t>11.02.2021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2C7C7-153E-46AE-87A3-17B771DE5E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73C659-9E2A-47C0-B682-B1474E084D48}" type="datetimeFigureOut">
              <a:rPr lang="ru-RU"/>
              <a:pPr>
                <a:defRPr/>
              </a:pPr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9B27B4-99AC-4378-8F80-3D59EF626B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http://rewalls.com/pic/201111/1152x864/reWalls.com-54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" y="0"/>
            <a:ext cx="9142806" cy="68580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420938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</a:rPr>
              <a:t>СТИХИ О ЗИМЕ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868363"/>
          </a:xfrm>
        </p:spPr>
        <p:txBody>
          <a:bodyPr/>
          <a:lstStyle/>
          <a:p>
            <a:pPr eaLnBrk="1" hangingPunct="1"/>
            <a:r>
              <a:rPr lang="ru-RU" sz="1800" smtClean="0"/>
              <a:t>Будем мы играть в снежки </a:t>
            </a:r>
            <a:br>
              <a:rPr lang="ru-RU" sz="1800" smtClean="0"/>
            </a:br>
            <a:r>
              <a:rPr lang="ru-RU" sz="1800" smtClean="0"/>
              <a:t>Там, где снег глубокий. </a:t>
            </a:r>
          </a:p>
        </p:txBody>
      </p:sp>
      <p:pic>
        <p:nvPicPr>
          <p:cNvPr id="11271" name="Picture 7" descr="https://www.7sky-omsk.ru/wp-content/uploads/2016/10/s1_377203_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7099550" cy="4525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723900"/>
          </a:xfrm>
        </p:spPr>
        <p:txBody>
          <a:bodyPr/>
          <a:lstStyle/>
          <a:p>
            <a:pPr eaLnBrk="1" hangingPunct="1"/>
            <a:r>
              <a:rPr lang="ru-RU" sz="1800" smtClean="0"/>
              <a:t>Побежим вперегонки, </a:t>
            </a:r>
            <a:br>
              <a:rPr lang="ru-RU" sz="1800" smtClean="0"/>
            </a:br>
            <a:r>
              <a:rPr lang="ru-RU" sz="1800" smtClean="0"/>
              <a:t>Разгорятся щёки.</a:t>
            </a:r>
          </a:p>
        </p:txBody>
      </p:sp>
      <p:pic>
        <p:nvPicPr>
          <p:cNvPr id="12292" name="Picture 5" descr="http://hotbyhny.ru/wp-content/uploads/2012/01/Detishki_besyats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7172474" cy="50136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1800" smtClean="0"/>
              <a:t>Как на санках да с горы </a:t>
            </a:r>
            <a:br>
              <a:rPr lang="ru-RU" sz="1800" smtClean="0"/>
            </a:br>
            <a:r>
              <a:rPr lang="ru-RU" sz="1800" smtClean="0"/>
              <a:t>Полетим проворно, </a:t>
            </a:r>
          </a:p>
        </p:txBody>
      </p:sp>
      <p:pic>
        <p:nvPicPr>
          <p:cNvPr id="13319" name="Picture 7" descr="https://likes.ru/uploads/packet/image/693/show_retina_027420a83a8e307afd6abbd4d9c958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677323" cy="50405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8229600" cy="723900"/>
          </a:xfrm>
        </p:spPr>
        <p:txBody>
          <a:bodyPr/>
          <a:lstStyle/>
          <a:p>
            <a:pPr eaLnBrk="1" hangingPunct="1"/>
            <a:r>
              <a:rPr lang="ru-RU" sz="1800" smtClean="0"/>
              <a:t>Смех весёлой детворы </a:t>
            </a:r>
            <a:br>
              <a:rPr lang="ru-RU" sz="1800" smtClean="0"/>
            </a:br>
            <a:r>
              <a:rPr lang="ru-RU" sz="1800" smtClean="0"/>
              <a:t>Зазвенит задорно.</a:t>
            </a:r>
          </a:p>
        </p:txBody>
      </p:sp>
      <p:pic>
        <p:nvPicPr>
          <p:cNvPr id="14340" name="Picture 5" descr="http://img11.nnm.ru/e/c/4/7/4/957ae74b30120eb71ca2d26c5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7957195" cy="49728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483767" y="115888"/>
            <a:ext cx="4536505" cy="1009650"/>
          </a:xfrm>
        </p:spPr>
        <p:txBody>
          <a:bodyPr/>
          <a:lstStyle/>
          <a:p>
            <a:pPr eaLnBrk="1" hangingPunct="1"/>
            <a:r>
              <a:rPr lang="ru-RU" sz="1800" b="1" dirty="0" smtClean="0"/>
              <a:t>Л. </a:t>
            </a:r>
            <a:r>
              <a:rPr lang="ru-RU" sz="1800" b="1" dirty="0" err="1" smtClean="0"/>
              <a:t>Луканова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Зимний</a:t>
            </a:r>
            <a:r>
              <a:rPr lang="en-US" sz="1800" dirty="0" smtClean="0"/>
              <a:t> </a:t>
            </a:r>
            <a:r>
              <a:rPr lang="ru-RU" sz="1800" dirty="0" smtClean="0"/>
              <a:t>лес, вокруг бело,</a:t>
            </a:r>
            <a:br>
              <a:rPr lang="ru-RU" sz="1800" dirty="0" smtClean="0"/>
            </a:br>
            <a:r>
              <a:rPr lang="ru-RU" sz="1800" dirty="0" smtClean="0"/>
              <a:t>Все дороги замело.</a:t>
            </a:r>
            <a:br>
              <a:rPr lang="ru-RU" sz="1800" dirty="0" smtClean="0"/>
            </a:br>
            <a:endParaRPr lang="ru-RU" sz="1800" dirty="0" smtClean="0"/>
          </a:p>
        </p:txBody>
      </p:sp>
      <p:pic>
        <p:nvPicPr>
          <p:cNvPr id="15364" name="Picture 5" descr="http://ru.best-wallpaper.net/wallpaper/1920x1200/1108/Winter-forest-snow-much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719536" cy="4824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6048672" cy="1143000"/>
          </a:xfrm>
        </p:spPr>
        <p:txBody>
          <a:bodyPr/>
          <a:lstStyle/>
          <a:p>
            <a:pPr eaLnBrk="1" hangingPunct="1"/>
            <a:r>
              <a:rPr lang="ru-RU" sz="1800" dirty="0" smtClean="0"/>
              <a:t>Волк не спит, лисица тоже, и мороз их не тревожит.</a:t>
            </a:r>
            <a:br>
              <a:rPr lang="ru-RU" sz="1800" dirty="0" smtClean="0"/>
            </a:br>
            <a:r>
              <a:rPr lang="ru-RU" sz="1800" dirty="0" smtClean="0"/>
              <a:t>Шубы теплые надели, нипочем им все метели.</a:t>
            </a:r>
            <a:endParaRPr lang="ru-RU" dirty="0" smtClean="0"/>
          </a:p>
        </p:txBody>
      </p:sp>
      <p:pic>
        <p:nvPicPr>
          <p:cNvPr id="16388" name="Picture 5" descr="http://oboiny.ru/wp-content/uploads/2010/12/wolves_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5280276" cy="39605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9" name="Picture 7" descr="http://img.desktopwallpapers.ru/animals/pics/fox-and-mouse-1280.jpg"/>
          <p:cNvPicPr>
            <a:picLocks noChangeAspect="1" noChangeArrowheads="1"/>
          </p:cNvPicPr>
          <p:nvPr/>
        </p:nvPicPr>
        <p:blipFill>
          <a:blip r:embed="rId3" cstate="print"/>
          <a:srcRect l="12552" t="3922" b="3902"/>
          <a:stretch>
            <a:fillRect/>
          </a:stretch>
        </p:blipFill>
        <p:spPr bwMode="auto">
          <a:xfrm>
            <a:off x="4427984" y="2492896"/>
            <a:ext cx="4396429" cy="37067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1800" smtClean="0"/>
              <a:t>Что за чудная пора,</a:t>
            </a:r>
            <a:br>
              <a:rPr lang="ru-RU" sz="1800" smtClean="0"/>
            </a:br>
            <a:r>
              <a:rPr lang="ru-RU" sz="1800" smtClean="0"/>
              <a:t>Веселится детвора.</a:t>
            </a:r>
          </a:p>
        </p:txBody>
      </p:sp>
      <p:pic>
        <p:nvPicPr>
          <p:cNvPr id="17412" name="Picture 5" descr="http://2.bp.blogspot.com/-T48YtY7KEOg/TxwlNk0i9jI/AAAAAAAAAJ4/f2SKeOXRuw0/s1600/IMG_0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7449840" cy="49684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3203848" y="332656"/>
            <a:ext cx="2664296" cy="692696"/>
          </a:xfrm>
        </p:spPr>
        <p:txBody>
          <a:bodyPr/>
          <a:lstStyle/>
          <a:p>
            <a:pPr eaLnBrk="1" hangingPunct="1"/>
            <a:r>
              <a:rPr lang="ru-RU" sz="1800" smtClean="0"/>
              <a:t>Санки, лыжи,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pic>
        <p:nvPicPr>
          <p:cNvPr id="18439" name="Picture 7" descr="https://ds02.infourok.ru/uploads/ex/0aa9/00064c38-691384bc/2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980728"/>
            <a:ext cx="4968552" cy="37264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41" name="Picture 9" descr="https://sun9-50.userapi.com/c631917/v631917609/17d72/3Pkagtgzky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492896"/>
            <a:ext cx="3960439" cy="39604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r>
              <a:rPr lang="ru-RU" sz="1800" smtClean="0">
                <a:solidFill>
                  <a:srgbClr val="000000"/>
                </a:solidFill>
              </a:rPr>
              <a:t>и коньки,</a:t>
            </a:r>
            <a:endParaRPr lang="ru-RU" smtClean="0"/>
          </a:p>
        </p:txBody>
      </p:sp>
      <p:pic>
        <p:nvPicPr>
          <p:cNvPr id="19463" name="Picture 7" descr="https://vyborok.com/wp-content/uploads/2018/10/3-18-1024x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913151" cy="4752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/>
            <a:r>
              <a:rPr lang="ru-RU" sz="1800" smtClean="0"/>
              <a:t>Поиграем мы в снежки.</a:t>
            </a:r>
          </a:p>
        </p:txBody>
      </p:sp>
      <p:pic>
        <p:nvPicPr>
          <p:cNvPr id="20485" name="Picture 7" descr="http://i011.radikal.ru/1012/9f/d37cdf87c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492896"/>
            <a:ext cx="4211637" cy="38227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6" name="Picture 9" descr="http://club.foto.ru/gallery/images/photo/2008/03/11/1059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4757724" cy="3240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/>
              <a:t>А. </a:t>
            </a:r>
            <a:r>
              <a:rPr lang="ru-RU" sz="2000" b="1" dirty="0" err="1" smtClean="0"/>
              <a:t>Мохорев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Глянул утром я в окно,</a:t>
            </a:r>
            <a:br>
              <a:rPr lang="ru-RU" sz="2000" dirty="0" smtClean="0"/>
            </a:br>
            <a:r>
              <a:rPr lang="ru-RU" sz="2000" dirty="0" smtClean="0"/>
              <a:t>На дворе белым-бело.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6" name="Picture 5" descr="http://www.scenicreflections.com/files/Winter%20dawning%20Wallpaper__yv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768678" cy="50754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8229600" cy="647700"/>
          </a:xfrm>
        </p:spPr>
        <p:txBody>
          <a:bodyPr/>
          <a:lstStyle/>
          <a:p>
            <a:pPr eaLnBrk="1" hangingPunct="1"/>
            <a:r>
              <a:rPr lang="ru-RU" sz="1800" smtClean="0"/>
              <a:t>Разгулялась здесь зима,</a:t>
            </a:r>
            <a:br>
              <a:rPr lang="ru-RU" sz="1800" smtClean="0"/>
            </a:br>
            <a:r>
              <a:rPr lang="ru-RU" sz="1800" smtClean="0"/>
              <a:t>Смех, веселье, кутерьма.</a:t>
            </a:r>
          </a:p>
        </p:txBody>
      </p:sp>
      <p:pic>
        <p:nvPicPr>
          <p:cNvPr id="21508" name="Picture 11" descr="http://image.subscribe.ru/group/uploads/po/pozitiv/image/Tk3LWE0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356992"/>
            <a:ext cx="4713999" cy="31409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9" name="Picture 9" descr="http://img-5.photosight.ru/a70/3136761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883566" cy="3456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411760" y="549275"/>
            <a:ext cx="3960440" cy="576263"/>
          </a:xfrm>
        </p:spPr>
        <p:txBody>
          <a:bodyPr/>
          <a:lstStyle/>
          <a:p>
            <a:r>
              <a:rPr lang="ru-RU" sz="1800" b="1" dirty="0" smtClean="0"/>
              <a:t>Н. </a:t>
            </a:r>
            <a:r>
              <a:rPr lang="ru-RU" sz="1800" b="1" dirty="0" err="1" smtClean="0"/>
              <a:t>Владис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За </a:t>
            </a:r>
            <a:r>
              <a:rPr lang="ru-RU" sz="1800" dirty="0" smtClean="0"/>
              <a:t>окном моим</a:t>
            </a:r>
            <a:r>
              <a:rPr lang="en-US" sz="1800" dirty="0" smtClean="0"/>
              <a:t> </a:t>
            </a:r>
            <a:r>
              <a:rPr lang="ru-RU" sz="1800" dirty="0" smtClean="0"/>
              <a:t>зима.</a:t>
            </a:r>
            <a:br>
              <a:rPr lang="ru-RU" sz="1800" dirty="0" smtClean="0"/>
            </a:br>
            <a:r>
              <a:rPr lang="ru-RU" sz="1800" dirty="0" smtClean="0"/>
              <a:t>Белые стоят дома,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22532" name="Picture 2" descr="http://www.artes.su/wallpapers/b474e2dd0005b56e2395a19a0fa158e8/3158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24744"/>
            <a:ext cx="6841379" cy="52139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508000"/>
          </a:xfrm>
        </p:spPr>
        <p:txBody>
          <a:bodyPr/>
          <a:lstStyle/>
          <a:p>
            <a:r>
              <a:rPr lang="ru-RU" sz="1800" smtClean="0"/>
              <a:t>И дорожки и кусты,</a:t>
            </a:r>
          </a:p>
        </p:txBody>
      </p:sp>
      <p:pic>
        <p:nvPicPr>
          <p:cNvPr id="23556" name="Picture 6" descr="http://h1.img.mediacache.rugion.ru/_i/forum/files/31/00/90/310090_159112_12860978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5" y="1048536"/>
            <a:ext cx="6984776" cy="51301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652463"/>
          </a:xfrm>
        </p:spPr>
        <p:txBody>
          <a:bodyPr/>
          <a:lstStyle/>
          <a:p>
            <a:r>
              <a:rPr lang="ru-RU" sz="1800" smtClean="0"/>
              <a:t>И над речкою мосты.</a:t>
            </a:r>
          </a:p>
        </p:txBody>
      </p:sp>
      <p:pic>
        <p:nvPicPr>
          <p:cNvPr id="24580" name="Picture 4" descr="http://www.thewallpapers.org/photo/53317/Winter-Nature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5"/>
            <a:ext cx="7950817" cy="49685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69950"/>
          </a:xfrm>
        </p:spPr>
        <p:txBody>
          <a:bodyPr/>
          <a:lstStyle/>
          <a:p>
            <a:r>
              <a:rPr lang="ru-RU" sz="1800" smtClean="0"/>
              <a:t>Серебром блестят поля,</a:t>
            </a:r>
            <a:br>
              <a:rPr lang="ru-RU" sz="1800" smtClean="0"/>
            </a:br>
            <a:r>
              <a:rPr lang="ru-RU" sz="1800" smtClean="0"/>
              <a:t>Вся укутана земля.</a:t>
            </a:r>
            <a:br>
              <a:rPr lang="ru-RU" sz="1800" smtClean="0"/>
            </a:br>
            <a:endParaRPr lang="ru-RU" sz="1800" smtClean="0"/>
          </a:p>
        </p:txBody>
      </p:sp>
      <p:pic>
        <p:nvPicPr>
          <p:cNvPr id="25604" name="Picture 2" descr="http://st.gdefon.ru/wallpapers_original/wallpapers/347466_zima_pole_derevo_sneg_2560x1600_(www.GdeFon.ru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3"/>
            <a:ext cx="7632848" cy="47712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863600"/>
          </a:xfrm>
        </p:spPr>
        <p:txBody>
          <a:bodyPr/>
          <a:lstStyle/>
          <a:p>
            <a:r>
              <a:rPr lang="ru-RU" sz="1800" smtClean="0"/>
              <a:t>Даже ели вековые, будто девы молодые</a:t>
            </a:r>
            <a:br>
              <a:rPr lang="ru-RU" sz="1800" smtClean="0"/>
            </a:br>
            <a:r>
              <a:rPr lang="ru-RU" sz="1800" smtClean="0"/>
              <a:t>В шубы белые одеты и стоят они согреты.</a:t>
            </a:r>
            <a:br>
              <a:rPr lang="ru-RU" sz="1800" smtClean="0"/>
            </a:br>
            <a:endParaRPr lang="ru-RU" sz="1800" smtClean="0"/>
          </a:p>
        </p:txBody>
      </p:sp>
      <p:pic>
        <p:nvPicPr>
          <p:cNvPr id="26628" name="Picture 4" descr="http://photo.club.co.ua/images/orig/2D72C5EB7DCF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7057206" cy="52925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smtClean="0"/>
              <a:t>В воздухе кружат снежинки</a:t>
            </a:r>
            <a:r>
              <a:rPr lang="en-US" sz="1800" smtClean="0"/>
              <a:t> </a:t>
            </a: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>Словно лёгкие пушинки.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pic>
        <p:nvPicPr>
          <p:cNvPr id="27652" name="Picture 2" descr="http://img.sunhome.ru/UsersGallery/112008/25141447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43608" y="1052736"/>
            <a:ext cx="6958606" cy="52565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941387"/>
          </a:xfrm>
        </p:spPr>
        <p:txBody>
          <a:bodyPr/>
          <a:lstStyle/>
          <a:p>
            <a:r>
              <a:rPr lang="ru-RU" sz="1800" smtClean="0"/>
              <a:t>Только ветер озорной</a:t>
            </a:r>
            <a:r>
              <a:rPr lang="en-US" sz="1800" smtClean="0"/>
              <a:t> </a:t>
            </a: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>Их уносит за собой.</a:t>
            </a:r>
            <a:br>
              <a:rPr lang="ru-RU" sz="1800" smtClean="0"/>
            </a:br>
            <a:endParaRPr lang="ru-RU" sz="1800" smtClean="0"/>
          </a:p>
        </p:txBody>
      </p:sp>
      <p:pic>
        <p:nvPicPr>
          <p:cNvPr id="28676" name="Picture 2" descr="http://miranimashek.com/_ph/75/2/53265557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363858" cy="48965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smtClean="0"/>
              <a:t>А они летят, сверкают</a:t>
            </a:r>
            <a:br>
              <a:rPr lang="ru-RU" sz="1800" smtClean="0"/>
            </a:br>
            <a:r>
              <a:rPr lang="ru-RU" sz="1800" smtClean="0"/>
              <a:t>И в свою игру играют.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pic>
        <p:nvPicPr>
          <p:cNvPr id="29700" name="Picture 2" descr="http://bestgif.su/_ph/45/2/85367392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051"/>
            <a:ext cx="6999145" cy="52749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smtClean="0"/>
              <a:t>Так чудесно, словно в сказке - не нужны другие краски!</a:t>
            </a:r>
            <a:br>
              <a:rPr lang="ru-RU" sz="1800" smtClean="0"/>
            </a:br>
            <a:r>
              <a:rPr lang="ru-RU" sz="1800" smtClean="0"/>
              <a:t>Всё бело, белее дня! Спит волшебным сном земля!</a:t>
            </a:r>
            <a:br>
              <a:rPr lang="ru-RU" sz="1800" smtClean="0"/>
            </a:br>
            <a:endParaRPr lang="ru-RU" sz="1800" smtClean="0"/>
          </a:p>
        </p:txBody>
      </p:sp>
      <p:pic>
        <p:nvPicPr>
          <p:cNvPr id="30724" name="Picture 2" descr="http://www.thewallpapers.org/photo/53917/winter-snow-nature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6696223" cy="4830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/>
              <a:t>Двор засыпал белый снег,</a:t>
            </a:r>
            <a:br>
              <a:rPr lang="ru-RU" sz="2000" dirty="0" smtClean="0"/>
            </a:br>
            <a:r>
              <a:rPr lang="ru-RU" sz="2000" dirty="0" smtClean="0"/>
              <a:t>Словно в шубу он одет.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100" name="Picture 5" descr="http://wallpaper.goodfon.ru/image/96891-1280x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052737"/>
            <a:ext cx="6938541" cy="52035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smtClean="0"/>
          </a:p>
          <a:p>
            <a:pPr algn="ctr">
              <a:buFont typeface="Arial" charset="0"/>
              <a:buNone/>
            </a:pPr>
            <a:endParaRPr lang="ru-RU" smtClean="0"/>
          </a:p>
          <a:p>
            <a:pPr algn="ctr">
              <a:buFont typeface="Arial" charset="0"/>
              <a:buNone/>
            </a:pPr>
            <a:r>
              <a:rPr lang="ru-RU" sz="4400" b="1" smtClean="0">
                <a:solidFill>
                  <a:srgbClr val="00B0F0"/>
                </a:solidFill>
              </a:rPr>
              <a:t>КОНЕЦ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1800" smtClean="0"/>
              <a:t>В белых шапках лес, дома,</a:t>
            </a:r>
            <a:br>
              <a:rPr lang="ru-RU" sz="1800" smtClean="0"/>
            </a:br>
            <a:r>
              <a:rPr lang="ru-RU" sz="1800" smtClean="0"/>
              <a:t>К нам во двор пришла</a:t>
            </a:r>
            <a:r>
              <a:rPr lang="en-US" sz="1800" smtClean="0"/>
              <a:t> </a:t>
            </a:r>
            <a:r>
              <a:rPr lang="ru-RU" sz="1800" smtClean="0"/>
              <a:t>зима.</a:t>
            </a:r>
          </a:p>
        </p:txBody>
      </p:sp>
      <p:pic>
        <p:nvPicPr>
          <p:cNvPr id="5124" name="Picture 5" descr="http://data12.gallery.ru/albums/gallery/5657-a8454-3461352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52736"/>
            <a:ext cx="6769769" cy="5076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11430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b="1" dirty="0" smtClean="0"/>
              <a:t>Зимушка-зима</a:t>
            </a:r>
            <a:r>
              <a:rPr lang="ru-RU" sz="1800" dirty="0" smtClean="0"/>
              <a:t> (Ю. Никонова)</a:t>
            </a:r>
            <a:br>
              <a:rPr lang="ru-RU" sz="1800" dirty="0" smtClean="0"/>
            </a:br>
            <a:r>
              <a:rPr lang="ru-RU" sz="1800" dirty="0" smtClean="0"/>
              <a:t>Снег </a:t>
            </a:r>
            <a:r>
              <a:rPr lang="ru-RU" sz="1800" dirty="0" smtClean="0"/>
              <a:t>ложится на дома, </a:t>
            </a:r>
          </a:p>
        </p:txBody>
      </p:sp>
      <p:pic>
        <p:nvPicPr>
          <p:cNvPr id="6148" name="Picture 7" descr="http://mobilewallpapers.narod.ru/newyear/images/winters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52736"/>
            <a:ext cx="6835477" cy="51266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pPr eaLnBrk="1" hangingPunct="1"/>
            <a:r>
              <a:rPr lang="ru-RU" sz="1800" smtClean="0"/>
              <a:t>Речка льдом покрылась.</a:t>
            </a:r>
          </a:p>
        </p:txBody>
      </p:sp>
      <p:pic>
        <p:nvPicPr>
          <p:cNvPr id="7172" name="Picture 2" descr="http://loveopium.ru/content/2012/04/baikal2/0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5704108" cy="38164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3" name="Picture 2" descr="http://img-fotki.yandex.ru/get/4514/97933731.3/0_7b523_f5c1636e_XL"/>
          <p:cNvPicPr>
            <a:picLocks noChangeAspect="1" noChangeArrowheads="1"/>
          </p:cNvPicPr>
          <p:nvPr/>
        </p:nvPicPr>
        <p:blipFill>
          <a:blip r:embed="rId3" cstate="print"/>
          <a:srcRect l="14914" t="9529" r="14581"/>
          <a:stretch>
            <a:fillRect/>
          </a:stretch>
        </p:blipFill>
        <p:spPr bwMode="auto">
          <a:xfrm>
            <a:off x="4788024" y="2132856"/>
            <a:ext cx="3998912" cy="41018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229600" cy="1143000"/>
          </a:xfrm>
        </p:spPr>
        <p:txBody>
          <a:bodyPr/>
          <a:lstStyle/>
          <a:p>
            <a:pPr eaLnBrk="1" hangingPunct="1"/>
            <a:r>
              <a:rPr lang="ru-RU" sz="1800" smtClean="0"/>
              <a:t>Это зимушка-зима </a:t>
            </a:r>
            <a:br>
              <a:rPr lang="ru-RU" sz="1800" smtClean="0"/>
            </a:br>
            <a:r>
              <a:rPr lang="ru-RU" sz="1800" smtClean="0"/>
              <a:t>В гости к нам явилась.</a:t>
            </a:r>
          </a:p>
        </p:txBody>
      </p:sp>
      <p:pic>
        <p:nvPicPr>
          <p:cNvPr id="8196" name="Picture 5" descr="http://www.tourblogger.ru/sites/default/files/tournews/anons/winter_0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061777"/>
            <a:ext cx="6804248" cy="5103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699792" y="188640"/>
            <a:ext cx="3600400" cy="836712"/>
          </a:xfrm>
        </p:spPr>
        <p:txBody>
          <a:bodyPr/>
          <a:lstStyle/>
          <a:p>
            <a:pPr eaLnBrk="1" hangingPunct="1"/>
            <a:r>
              <a:rPr lang="ru-RU" sz="2000" dirty="0" smtClean="0"/>
              <a:t>Как нам </a:t>
            </a:r>
            <a:r>
              <a:rPr lang="ru-RU" sz="2000" dirty="0" smtClean="0"/>
              <a:t>зиму не любить</a:t>
            </a:r>
            <a:r>
              <a:rPr lang="ru-RU" sz="2000" dirty="0" smtClean="0"/>
              <a:t>: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dirty="0" smtClean="0"/>
              <a:t> </a:t>
            </a:r>
            <a:r>
              <a:rPr lang="ru-RU" sz="2000" dirty="0" smtClean="0"/>
              <a:t>выйдем на прогулку, </a:t>
            </a:r>
            <a:endParaRPr lang="ru-RU" sz="2000" dirty="0" smtClean="0"/>
          </a:p>
        </p:txBody>
      </p:sp>
      <p:pic>
        <p:nvPicPr>
          <p:cNvPr id="9220" name="Picture 5" descr="http://www.tltonline.ru/userfiles/1274293505_odezhda-rebenka-zimo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96752"/>
            <a:ext cx="6480720" cy="48605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706437"/>
          </a:xfrm>
        </p:spPr>
        <p:txBody>
          <a:bodyPr/>
          <a:lstStyle/>
          <a:p>
            <a:pPr eaLnBrk="1" hangingPunct="1"/>
            <a:r>
              <a:rPr lang="ru-RU" sz="1800" smtClean="0"/>
              <a:t>Бабу снежную лепить </a:t>
            </a:r>
            <a:br>
              <a:rPr lang="ru-RU" sz="1800" smtClean="0"/>
            </a:br>
            <a:r>
              <a:rPr lang="ru-RU" sz="1800" smtClean="0"/>
              <a:t>Будем в переулке.</a:t>
            </a:r>
          </a:p>
        </p:txBody>
      </p:sp>
      <p:pic>
        <p:nvPicPr>
          <p:cNvPr id="10244" name="Picture 7" descr="http://www.artleo.com/images/201108/artleo.com_8298.jpg"/>
          <p:cNvPicPr>
            <a:picLocks noChangeAspect="1" noChangeArrowheads="1"/>
          </p:cNvPicPr>
          <p:nvPr/>
        </p:nvPicPr>
        <p:blipFill>
          <a:blip r:embed="rId2" cstate="print"/>
          <a:srcRect l="2679" r="17815"/>
          <a:stretch>
            <a:fillRect/>
          </a:stretch>
        </p:blipFill>
        <p:spPr bwMode="auto">
          <a:xfrm>
            <a:off x="1619672" y="1124744"/>
            <a:ext cx="6271079" cy="49290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142</Words>
  <Application>Microsoft Office PowerPoint</Application>
  <PresentationFormat>Экран (4:3)</PresentationFormat>
  <Paragraphs>32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Arial</vt:lpstr>
      <vt:lpstr>Calibri</vt:lpstr>
      <vt:lpstr>Тема Office</vt:lpstr>
      <vt:lpstr>СТИХИ О ЗИМЕ</vt:lpstr>
      <vt:lpstr>А. Мохорев Глянул утром я в окно, На дворе белым-бело. </vt:lpstr>
      <vt:lpstr>Двор засыпал белый снег, Словно в шубу он одет. </vt:lpstr>
      <vt:lpstr>В белых шапках лес, дома, К нам во двор пришла зима.</vt:lpstr>
      <vt:lpstr>Зимушка-зима (Ю. Никонова) Снег ложится на дома, </vt:lpstr>
      <vt:lpstr>Речка льдом покрылась.</vt:lpstr>
      <vt:lpstr>Это зимушка-зима  В гости к нам явилась.</vt:lpstr>
      <vt:lpstr>Как нам зиму не любить:   выйдем на прогулку, </vt:lpstr>
      <vt:lpstr>Бабу снежную лепить  Будем в переулке.</vt:lpstr>
      <vt:lpstr>Будем мы играть в снежки  Там, где снег глубокий. </vt:lpstr>
      <vt:lpstr>Побежим вперегонки,  Разгорятся щёки.</vt:lpstr>
      <vt:lpstr>Как на санках да с горы  Полетим проворно, </vt:lpstr>
      <vt:lpstr>Смех весёлой детворы  Зазвенит задорно.</vt:lpstr>
      <vt:lpstr>Л. Луканова Зимний лес, вокруг бело, Все дороги замело. </vt:lpstr>
      <vt:lpstr>Волк не спит, лисица тоже, и мороз их не тревожит. Шубы теплые надели, нипочем им все метели.</vt:lpstr>
      <vt:lpstr>Что за чудная пора, Веселится детвора.</vt:lpstr>
      <vt:lpstr>Санки, лыжи, </vt:lpstr>
      <vt:lpstr>и коньки,</vt:lpstr>
      <vt:lpstr>Поиграем мы в снежки.</vt:lpstr>
      <vt:lpstr>Разгулялась здесь зима, Смех, веселье, кутерьма.</vt:lpstr>
      <vt:lpstr>Н. Владис За окном моим зима. Белые стоят дома, </vt:lpstr>
      <vt:lpstr>И дорожки и кусты,</vt:lpstr>
      <vt:lpstr>И над речкою мосты.</vt:lpstr>
      <vt:lpstr>Серебром блестят поля, Вся укутана земля. </vt:lpstr>
      <vt:lpstr>Даже ели вековые, будто девы молодые В шубы белые одеты и стоят они согреты. </vt:lpstr>
      <vt:lpstr>В воздухе кружат снежинки  Словно лёгкие пушинки. </vt:lpstr>
      <vt:lpstr>Только ветер озорной  Их уносит за собой. </vt:lpstr>
      <vt:lpstr>А они летят, сверкают И в свою игру играют. </vt:lpstr>
      <vt:lpstr>Так чудесно, словно в сказке - не нужны другие краски! Всё бело, белее дня! Спит волшебным сном земля! 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Стихи о зиме</dc:title>
  <dc:creator>Samsung</dc:creator>
  <cp:lastModifiedBy>Света</cp:lastModifiedBy>
  <cp:revision>12</cp:revision>
  <dcterms:created xsi:type="dcterms:W3CDTF">2012-12-25T17:29:38Z</dcterms:created>
  <dcterms:modified xsi:type="dcterms:W3CDTF">2021-02-11T19:02:34Z</dcterms:modified>
</cp:coreProperties>
</file>